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621"/>
    <p:restoredTop sz="94646"/>
  </p:normalViewPr>
  <p:slideViewPr>
    <p:cSldViewPr snapToGrid="0" snapToObjects="1">
      <p:cViewPr varScale="1">
        <p:scale>
          <a:sx n="90" d="100"/>
          <a:sy n="90" d="100"/>
        </p:scale>
        <p:origin x="232" y="6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7CE404E-A92E-B04D-9890-A1A621813334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C3938E4-DA7A-E54B-854D-4B38D863712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3319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416369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061434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2813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97984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631203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95923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159191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93982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59209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4709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3221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44707-2187-6B41-B1D9-E39D93A673C0}" type="datetimeFigureOut">
              <a:rPr lang="en-US" smtClean="0"/>
              <a:t>5/1/18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CA92650-AAB1-1947-AF24-31E35572B02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70016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333467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2269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664" b="533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72703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3606" b="6394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47750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74527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304" b="5696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55251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5520" b="4481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98025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b="1000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91049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215" b="5785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1991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t="4570" b="5430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16897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</TotalTime>
  <Words>0</Words>
  <Application>Microsoft Macintosh PowerPoint</Application>
  <PresentationFormat>Widescreen</PresentationFormat>
  <Paragraphs>0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15.0041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Leelu Ravi</dc:creator>
  <cp:lastModifiedBy>Leelu Ravi</cp:lastModifiedBy>
  <cp:revision>1</cp:revision>
  <dcterms:created xsi:type="dcterms:W3CDTF">2018-05-01T16:01:40Z</dcterms:created>
  <dcterms:modified xsi:type="dcterms:W3CDTF">2018-05-01T16:05:23Z</dcterms:modified>
</cp:coreProperties>
</file>